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26C"/>
    <a:srgbClr val="465F6E"/>
    <a:srgbClr val="516F81"/>
    <a:srgbClr val="41748D"/>
    <a:srgbClr val="005288"/>
    <a:srgbClr val="4D4D4D"/>
    <a:srgbClr val="333333"/>
    <a:srgbClr val="7A99AC"/>
    <a:srgbClr val="6F90A5"/>
    <a:srgbClr val="499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/>
    <p:restoredTop sz="94652"/>
  </p:normalViewPr>
  <p:slideViewPr>
    <p:cSldViewPr snapToGrid="0">
      <p:cViewPr varScale="1">
        <p:scale>
          <a:sx n="108" d="100"/>
          <a:sy n="108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711" y="676398"/>
            <a:ext cx="6303889" cy="533400"/>
          </a:xfrm>
        </p:spPr>
        <p:txBody>
          <a:bodyPr wrap="none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408" y="1257871"/>
            <a:ext cx="5291092" cy="74925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60420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57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85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0520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4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5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0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17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07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1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1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6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3" r:id="rId4"/>
    <p:sldLayoutId id="2147483664" r:id="rId5"/>
    <p:sldLayoutId id="2147483654" r:id="rId6"/>
    <p:sldLayoutId id="2147483665" r:id="rId7"/>
    <p:sldLayoutId id="2147483657" r:id="rId8"/>
    <p:sldLayoutId id="2147483668" r:id="rId9"/>
    <p:sldLayoutId id="2147483658" r:id="rId10"/>
    <p:sldLayoutId id="2147483669" r:id="rId11"/>
    <p:sldLayoutId id="2147483661" r:id="rId12"/>
    <p:sldLayoutId id="2147483666" r:id="rId13"/>
    <p:sldLayoutId id="2147483655" r:id="rId14"/>
    <p:sldLayoutId id="2147483667" r:id="rId15"/>
    <p:sldLayoutId id="214748366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5288"/>
        </a:buClr>
        <a:buSzPct val="120000"/>
        <a:buFontTx/>
        <a:buNone/>
        <a:defRPr sz="2200" kern="1200" spc="-2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49948E"/>
        </a:buClr>
        <a:buSzPct val="100000"/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Name of Request</a:t>
            </a:r>
          </a:p>
          <a:p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GME Strategic Manpower</a:t>
            </a:r>
          </a:p>
        </p:txBody>
      </p:sp>
    </p:spTree>
    <p:extLst>
      <p:ext uri="{BB962C8B-B14F-4D97-AF65-F5344CB8AC3E}">
        <p14:creationId xmlns:p14="http://schemas.microsoft.com/office/powerpoint/2010/main" val="158169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E3F7-F1CC-4D4E-83F8-E8C81CDE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40" y="-226577"/>
            <a:ext cx="8229600" cy="1143000"/>
          </a:xfrm>
        </p:spPr>
        <p:txBody>
          <a:bodyPr/>
          <a:lstStyle/>
          <a:p>
            <a:r>
              <a:rPr lang="en-US" dirty="0"/>
              <a:t>Request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BC3C-E641-4145-AEBC-464B1AB12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834500"/>
            <a:ext cx="8984202" cy="540650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Program specifics</a:t>
            </a:r>
          </a:p>
          <a:p>
            <a:pPr lvl="0"/>
            <a:endParaRPr lang="en-US" dirty="0"/>
          </a:p>
          <a:p>
            <a:pPr lvl="2"/>
            <a:r>
              <a:rPr lang="en-US" dirty="0"/>
              <a:t>Anticipated start date </a:t>
            </a:r>
          </a:p>
          <a:p>
            <a:pPr lvl="4"/>
            <a:r>
              <a:rPr lang="en-US" dirty="0"/>
              <a:t>What are the accreditation/submission deadlines?</a:t>
            </a:r>
          </a:p>
          <a:p>
            <a:pPr lvl="4"/>
            <a:endParaRPr lang="en-US" dirty="0"/>
          </a:p>
          <a:p>
            <a:pPr lvl="2"/>
            <a:r>
              <a:rPr lang="en-US" dirty="0"/>
              <a:t>ACGME accredited program?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Duration of residency/fellowship program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# of residents/fellows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Duration of funding (ongoing vs. temporary)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Source of funding (MUHA, VA, internally, outside sources)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E3F7-F1CC-4D4E-83F8-E8C81CDE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798"/>
            <a:ext cx="8229600" cy="1143000"/>
          </a:xfrm>
        </p:spPr>
        <p:txBody>
          <a:bodyPr/>
          <a:lstStyle/>
          <a:p>
            <a:r>
              <a:rPr lang="en-US" dirty="0"/>
              <a:t>Strategic Summary &amp;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BC3C-E641-4145-AEBC-464B1AB12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834500"/>
            <a:ext cx="8984202" cy="5406501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0"/>
            <a:endParaRPr lang="en-US" sz="2400" dirty="0"/>
          </a:p>
          <a:p>
            <a:pPr lvl="2"/>
            <a:r>
              <a:rPr lang="en-US" dirty="0"/>
              <a:t>Is position in MUSC Health a strategic priority area?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Explain how position enhances a strategic priority area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Justification of how the request will assist the education and clinical mission</a:t>
            </a:r>
          </a:p>
          <a:p>
            <a:pPr marL="685800" lvl="2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B38A-D0E4-4D4F-BCBC-B02F191F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877"/>
            <a:ext cx="8229600" cy="1143000"/>
          </a:xfrm>
        </p:spPr>
        <p:txBody>
          <a:bodyPr/>
          <a:lstStyle/>
          <a:p>
            <a:r>
              <a:rPr lang="en-US" dirty="0"/>
              <a:t>Financial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233C-B898-4A24-8E51-00C00120E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1038688"/>
            <a:ext cx="9001957" cy="5140170"/>
          </a:xfrm>
        </p:spPr>
        <p:txBody>
          <a:bodyPr>
            <a:normAutofit/>
          </a:bodyPr>
          <a:lstStyle/>
          <a:p>
            <a:pPr lvl="0"/>
            <a:endParaRPr lang="en-US" sz="2400" dirty="0"/>
          </a:p>
          <a:p>
            <a:pPr lvl="2"/>
            <a:r>
              <a:rPr lang="en-US" dirty="0"/>
              <a:t>Current vs. expected volume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Current vs. expected contribution margin increase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Expected cost savings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Return on Investment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r>
              <a:rPr lang="en-US" dirty="0"/>
              <a:t>*Also share the GME SMP Proforma with Presentation to show above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49351"/>
      </p:ext>
    </p:extLst>
  </p:cSld>
  <p:clrMapOvr>
    <a:masterClrMapping/>
  </p:clrMapOvr>
</p:sld>
</file>

<file path=ppt/theme/theme1.xml><?xml version="1.0" encoding="utf-8"?>
<a:theme xmlns:a="http://schemas.openxmlformats.org/drawingml/2006/main" name="MUSCHEA_PPT_Template">
  <a:themeElements>
    <a:clrScheme name="MUSCHealth_digital">
      <a:dk1>
        <a:srgbClr val="005288"/>
      </a:dk1>
      <a:lt1>
        <a:sysClr val="window" lastClr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AF539C9C-D9B7-DE4A-8702-08FD394B6688}" vid="{FCD2CDD0-2E2B-C147-BE9E-9EB01FD581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MUSCHEA_PPT_Template</Template>
  <TotalTime>135</TotalTime>
  <Words>127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Black</vt:lpstr>
      <vt:lpstr>MUSCHEA_PPT_Template</vt:lpstr>
      <vt:lpstr>GME Strategic Manpower</vt:lpstr>
      <vt:lpstr>Request Overview</vt:lpstr>
      <vt:lpstr>Strategic Summary &amp; Justification</vt:lpstr>
      <vt:lpstr>Financial Impact</vt:lpstr>
    </vt:vector>
  </TitlesOfParts>
  <Company>Medical 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Morris, Leslie</cp:lastModifiedBy>
  <cp:revision>18</cp:revision>
  <dcterms:created xsi:type="dcterms:W3CDTF">2018-10-09T14:48:27Z</dcterms:created>
  <dcterms:modified xsi:type="dcterms:W3CDTF">2022-12-16T17:18:16Z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-1099818467</vt:i4>
  </property>
  <property fmtid="{D5CDD505-2E9C-101B-9397-08002B2CF9AE}" pid="3" name="_NewReviewCycle">
    <vt:lpwstr/>
  </property>
  <property fmtid="{D5CDD505-2E9C-101B-9397-08002B2CF9AE}" pid="4" name="_EmailSubject">
    <vt:lpwstr>Form Update</vt:lpwstr>
  </property>
  <property fmtid="{D5CDD505-2E9C-101B-9397-08002B2CF9AE}" pid="5" name="_AuthorEmail">
    <vt:lpwstr>inabineg@musc.edu</vt:lpwstr>
  </property>
  <property fmtid="{D5CDD505-2E9C-101B-9397-08002B2CF9AE}" pid="6" name="_AuthorEmailDisplayName">
    <vt:lpwstr>Inabinet, Glenda</vt:lpwstr>
  </property>
  <property fmtid="{D5CDD505-2E9C-101B-9397-08002B2CF9AE}" pid="7" name="_PreviousAdHocReviewCycleID">
    <vt:i4>304358899</vt:i4>
  </property>
</Properties>
</file>